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952A8-A3EC-4103-B50A-110CF13B602F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2C934-205B-4D70-80CD-2B4AEDCFC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961C8-0370-44D0-B597-8F98E39AEF43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35410-9812-4F6F-9C92-BF62BCE74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FBF7A-8920-4A4D-BF06-F8DFBFB84522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BB739-7C75-4048-B96C-8CB2A5686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DD7FD-1E7A-40F0-A068-121E11AD8114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C794F-BFB7-4A40-A930-F28034D05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F1D11-9E5A-47E3-80B0-93547279DCE6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9E934-DA00-488B-B304-45DC8FCC3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2710F-B64A-4AD9-9CCA-6474B490536F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C66EC-71D5-43D8-B798-3E314B213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95061-3447-49E4-89F1-EBD2B76AEF5C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2459F-6820-4C30-A82E-05BED05D0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959D1-D5BF-4706-B33C-91D6D9A6FADF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CD2A3-6E0E-4386-98C2-943247CAB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5C868-1B77-4B3C-B96F-34D48F6CF36B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D2E52-48B5-401C-B4F7-36FD7B7B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2CC4-3574-4582-8A5D-08D90D69A46C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F812-DA32-4E3D-B819-E36E8AB3E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4B7B-5D12-44CA-80D9-1F6B2E41BED9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5CAC2-433B-4C9A-ACCA-B4FDDBA8B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6DCE861-C100-4236-AEC2-861F5DBFA66E}" type="datetimeFigureOut">
              <a:rPr lang="en-US"/>
              <a:pPr>
                <a:defRPr/>
              </a:pPr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91A4B73-DF71-4885-B364-CE192B39D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60"/>
          <p:cNvGrpSpPr>
            <a:grpSpLocks/>
          </p:cNvGrpSpPr>
          <p:nvPr/>
        </p:nvGrpSpPr>
        <p:grpSpPr bwMode="auto">
          <a:xfrm>
            <a:off x="-33338" y="0"/>
            <a:ext cx="9177338" cy="6858000"/>
            <a:chOff x="-33595" y="0"/>
            <a:chExt cx="9177595" cy="6857999"/>
          </a:xfrm>
        </p:grpSpPr>
        <p:grpSp>
          <p:nvGrpSpPr>
            <p:cNvPr id="1032" name="Group 182"/>
            <p:cNvGrpSpPr>
              <a:grpSpLocks/>
            </p:cNvGrpSpPr>
            <p:nvPr/>
          </p:nvGrpSpPr>
          <p:grpSpPr bwMode="auto"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33" name="Group 189"/>
            <p:cNvGrpSpPr>
              <a:grpSpLocks/>
            </p:cNvGrpSpPr>
            <p:nvPr/>
          </p:nvGrpSpPr>
          <p:grpSpPr bwMode="auto"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34" name="Group 200"/>
            <p:cNvGrpSpPr>
              <a:grpSpLocks/>
            </p:cNvGrpSpPr>
            <p:nvPr/>
          </p:nvGrpSpPr>
          <p:grpSpPr bwMode="auto"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/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7"/>
          <p:cNvSpPr>
            <a:spLocks noGrp="1"/>
          </p:cNvSpPr>
          <p:nvPr>
            <p:ph type="ctrTitle"/>
          </p:nvPr>
        </p:nvSpPr>
        <p:spPr>
          <a:xfrm>
            <a:off x="381000" y="76200"/>
            <a:ext cx="8153400" cy="1470025"/>
          </a:xfrm>
        </p:spPr>
        <p:txBody>
          <a:bodyPr/>
          <a:lstStyle/>
          <a:p>
            <a:pPr algn="ctr"/>
            <a:r>
              <a:rPr lang="en-US" smtClean="0">
                <a:latin typeface="Gabriola"/>
              </a:rPr>
              <a:t>Pike County Elementary School’s</a:t>
            </a:r>
            <a:br>
              <a:rPr lang="en-US" smtClean="0">
                <a:latin typeface="Gabriola"/>
              </a:rPr>
            </a:br>
            <a:r>
              <a:rPr lang="en-US" smtClean="0">
                <a:latin typeface="Gabriola"/>
              </a:rPr>
              <a:t> Library Open House</a:t>
            </a:r>
          </a:p>
        </p:txBody>
      </p:sp>
      <p:sp>
        <p:nvSpPr>
          <p:cNvPr id="13314" name="Subtitle 8"/>
          <p:cNvSpPr>
            <a:spLocks noGrp="1"/>
          </p:cNvSpPr>
          <p:nvPr>
            <p:ph type="subTitle" idx="1"/>
          </p:nvPr>
        </p:nvSpPr>
        <p:spPr>
          <a:xfrm>
            <a:off x="228600" y="4495800"/>
            <a:ext cx="8915400" cy="1852613"/>
          </a:xfrm>
        </p:spPr>
        <p:txBody>
          <a:bodyPr/>
          <a:lstStyle/>
          <a:p>
            <a:pPr algn="ctr"/>
            <a:r>
              <a:rPr lang="en-US" sz="3200" smtClean="0">
                <a:latin typeface="Gabriola"/>
              </a:rPr>
              <a:t>“Branch out” your knowledge of the resources available to you and your students in the library by joining us for informative workshops and demonstrations. </a:t>
            </a:r>
          </a:p>
        </p:txBody>
      </p:sp>
      <p:pic>
        <p:nvPicPr>
          <p:cNvPr id="13315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89088"/>
            <a:ext cx="30654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25</TotalTime>
  <Words>31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Verdana</vt:lpstr>
      <vt:lpstr>Arial</vt:lpstr>
      <vt:lpstr>Wingdings 2</vt:lpstr>
      <vt:lpstr>Calibri</vt:lpstr>
      <vt:lpstr>Gabriola</vt:lpstr>
      <vt:lpstr>Autumn</vt:lpstr>
      <vt:lpstr>Autumn</vt:lpstr>
      <vt:lpstr>Pike County Elementary School’s  Library Open House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Pike County Elementary School’s  Library Open House</dc:title>
  <dc:creator>Lindsay</dc:creator>
  <cp:lastModifiedBy>jennifer</cp:lastModifiedBy>
  <cp:revision>4</cp:revision>
  <dcterms:created xsi:type="dcterms:W3CDTF">2011-11-23T02:16:23Z</dcterms:created>
  <dcterms:modified xsi:type="dcterms:W3CDTF">2011-11-23T13:09:39Z</dcterms:modified>
</cp:coreProperties>
</file>